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7" r:id="rId8"/>
    <p:sldId id="263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9/30/2021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www.krusnehory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E8AAB8-D8B4-4F7E-B610-F1173FC136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6600" dirty="0">
                <a:solidFill>
                  <a:schemeClr val="bg1"/>
                </a:solidFill>
              </a:rPr>
              <a:t>Destinační agentura krušné hory o. p. s.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859F937-D25B-46A0-88E0-122461E83CC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cs-CZ" sz="3200" b="1" dirty="0">
                <a:solidFill>
                  <a:schemeClr val="bg1"/>
                </a:solidFill>
              </a:rPr>
              <a:t>R o k   2 0 2 1 </a:t>
            </a:r>
          </a:p>
        </p:txBody>
      </p:sp>
    </p:spTree>
    <p:extLst>
      <p:ext uri="{BB962C8B-B14F-4D97-AF65-F5344CB8AC3E}">
        <p14:creationId xmlns:p14="http://schemas.microsoft.com/office/powerpoint/2010/main" val="25789446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Pravidelné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10748"/>
            <a:ext cx="10058400" cy="4611755"/>
          </a:xfrm>
        </p:spPr>
        <p:txBody>
          <a:bodyPr>
            <a:normAutofit fontScale="92500" lnSpcReduction="20000"/>
          </a:bodyPr>
          <a:lstStyle/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Magazín zábavy v Krušných horách – pozastaven a obnoven od června 2021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Jednání správní a dozorčí rady a SPONA 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s Life is </a:t>
            </a:r>
            <a:r>
              <a:rPr lang="cs-CZ" sz="19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skill</a:t>
            </a: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Provoz turistického informačního centra DAKH Litvínov v zámku Valdštejnů v Litvínově, jsme členem Asociace turistických informačních center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 na veletrzích </a:t>
            </a:r>
          </a:p>
          <a:p>
            <a:pPr lvl="1">
              <a:buClrTx/>
            </a:pPr>
            <a:r>
              <a:rPr lang="cs-CZ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Počítáme s veletrhy na podzim 2021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 v soutěži </a:t>
            </a:r>
            <a:r>
              <a:rPr lang="cs-CZ" sz="19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Tourist</a:t>
            </a: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9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</a:t>
            </a: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Lysá nad Labem - 3. místo v kategorii PR materiály – POHLEDY - UNESCO, 15. 7. 2021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Zahájení turistické sezóny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Údržba okruhu geocachingu Krušné horory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Zimní zpravodajství na FB – běžkařské trasy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Ukončení turistické sezóny – Strašidelná lanovka na Klínech</a:t>
            </a:r>
          </a:p>
          <a:p>
            <a:pPr>
              <a:buClrTx/>
            </a:pPr>
            <a:r>
              <a:rPr lang="cs-CZ" sz="19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Setkání turistických informačních center – 14. 9. 2020 v Loučné pod Klínovcem + distribuce turistických materiálů mezi TIC</a:t>
            </a:r>
          </a:p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A4AE629-2225-4393-A1FB-1E07E5D8B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03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Pravidelné činnosti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1497496"/>
            <a:ext cx="7149548" cy="4717910"/>
          </a:xfrm>
        </p:spPr>
        <p:txBody>
          <a:bodyPr>
            <a:normAutofit/>
          </a:bodyPr>
          <a:lstStyle/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Krušnohorská NEJ – ukončení hlasování 31. 8. 2021 a vyhlášení výsledků – 1. 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místo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Zipline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Klíny 2. místo – jezero Most, 3. místo Krušnohorský lidový dům na Lesné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Webové stránky 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www.krusnehory.eu</a:t>
            </a:r>
            <a:endParaRPr lang="cs-CZ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 – Krušné hory - Volný čas a turistika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Facebook – Informační centrum Litvínov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Fotografická soutěž – připravuje se kalendář ve spolupráci s nadačním fondem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Leseňská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pláň a bude vyhlášena nejoblíbenější fotografie z hlasování na FB, ukončení soutěže 31. 8. 2021 a následné laické hlasování, které trvá do 30. 11. 2021 a výroba kalendáře ve spolupráci s Lesnou (Nadační fond obnova Krušnohoří)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Členství v komisi pro certifikaci regionální značky „Krušnohoří regionální produkt“ – certifikační komise letos online 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Prodej vstupenek v rámci sítě TICKETSTREAM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Soutěže na FB – letos o vouchery na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Zipline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Klínech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lvl="1" indent="0">
              <a:buNone/>
            </a:pP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31EA52B-0F34-4C91-A531-C4BD5E963C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6" t="2143" r="2103" b="2120"/>
          <a:stretch/>
        </p:blipFill>
        <p:spPr>
          <a:xfrm>
            <a:off x="8406357" y="671883"/>
            <a:ext cx="3157419" cy="2641159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CD97106-E342-4B1D-AFE7-31AE6944C8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3155" y="3574247"/>
            <a:ext cx="3150621" cy="264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5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Publikační činnost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1" y="2305878"/>
            <a:ext cx="5625548" cy="3729162"/>
          </a:xfrm>
        </p:spPr>
        <p:txBody>
          <a:bodyPr/>
          <a:lstStyle/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Aktualizace a dotisk </a:t>
            </a:r>
          </a:p>
          <a:p>
            <a:pPr lvl="2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Chuť Krušných hor</a:t>
            </a:r>
          </a:p>
          <a:p>
            <a:pPr lvl="2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Hornická stezka Krušných hor + trhací mapy</a:t>
            </a:r>
          </a:p>
          <a:p>
            <a:pPr lvl="2">
              <a:buClrTx/>
            </a:pP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Motowander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Vydání 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Pohledy – UNESCO</a:t>
            </a: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EA0B9DA-89E4-4ADE-B992-FCEAFF90C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3125" y="1205948"/>
            <a:ext cx="3339639" cy="500945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5315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Mediální propagace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799" y="1355628"/>
            <a:ext cx="10210801" cy="4965659"/>
          </a:xfrm>
        </p:spPr>
        <p:txBody>
          <a:bodyPr>
            <a:normAutofit fontScale="92500" lnSpcReduction="20000"/>
          </a:bodyPr>
          <a:lstStyle/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Rozhovor do SEV.EN noviny – jsme partnerem projektu virtuálních prohlídek hornických památek UNESCO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Rozhovor do Českého rozhlasu Sever o připravovaném projektu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Sheltery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Krušných hor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Natáčení 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youtubera All4camper - Kempujeme s Klárou </a:t>
            </a:r>
            <a:r>
              <a:rPr lang="pl-PL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Krupce a Oseku a na Klínech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Rozhovor o činnosti DAKH v televizi Ponte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Reports</a:t>
            </a:r>
            <a:endParaRPr lang="cs-CZ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Rozhovor pro Český rozhlas Sever o Krušnohorských NEJ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Rozhovor pro Český rozhlas Sever 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údržba běžkařských tras</a:t>
            </a:r>
            <a:endParaRPr lang="cs-CZ" sz="1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Propagace DAKH v 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Homér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E-region.cz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Kam po Česku</a:t>
            </a:r>
          </a:p>
          <a:p>
            <a:pPr lvl="2">
              <a:buClrTx/>
            </a:pPr>
            <a:r>
              <a:rPr lang="cs-CZ" sz="1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Tipko</a:t>
            </a:r>
            <a:endParaRPr lang="cs-CZ" sz="16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Mostecká Vlaštovka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Blesk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Mladý svět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Innovation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7noviny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Metro</a:t>
            </a:r>
          </a:p>
          <a:p>
            <a:pPr lvl="1"/>
            <a:endParaRPr lang="cs-CZ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pl-PL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312BE2-C23A-4DF9-B3DE-4150AF14F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355" y="3034748"/>
            <a:ext cx="4929809" cy="328653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525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Další činnosti DAKH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24001"/>
            <a:ext cx="10058400" cy="4511040"/>
          </a:xfrm>
        </p:spPr>
        <p:txBody>
          <a:bodyPr>
            <a:normAutofit/>
          </a:bodyPr>
          <a:lstStyle/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Převzetí do správy a financování – Údržba Krušnohorské magistrály (běžkařské trasy) – smlouva s Ústeckým krajem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Cyklojízdy </a:t>
            </a: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červenec - </a:t>
            </a:r>
            <a:r>
              <a:rPr lang="cs-CZ" sz="16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Kaňkov</a:t>
            </a:r>
            <a:endParaRPr lang="cs-CZ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>
              <a:buClrTx/>
            </a:pPr>
            <a:r>
              <a:rPr lang="cs-CZ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Připravuje se vyjížďka do Marienbergu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partnerem německé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Tourismusverband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Erzgebirge – projekt Stříbrná stezka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partnerem německé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Förderverein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Rehefeld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e.V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- projekt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Grenzenloser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Rundwanderweg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(Okružní turistická stezka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Rehefeld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Moldava). Vybuduje se turistická stezka s informačními tabulemi a rozcestníky vedená Německem i Českem.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s 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Českojiřetínským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spolkem – Moldavská dráha, Stříbrná stezka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s Ústeckým krajem – informace pro veřejnost v období pandemie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Obnovení certifikátu Kategorizace organizací destinačního managementu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Navázána spolupráce s Akčnírodiče.cz a Výlety s </a:t>
            </a:r>
            <a:r>
              <a:rPr lang="cs-CZ" sz="18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Capíkem</a:t>
            </a: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blogy jejichž cílem je motivovat rodiče a jejich děti ke sportu a pobytu v přírodě</a:t>
            </a: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3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Další činnosti DAKH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887" y="1524000"/>
            <a:ext cx="6692348" cy="4691405"/>
          </a:xfrm>
        </p:spPr>
        <p:txBody>
          <a:bodyPr>
            <a:normAutofit lnSpcReduction="10000"/>
          </a:bodyPr>
          <a:lstStyle/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informačním centru proběhla Letní soutěž ČT Déčko ve spolupráci s Českou televizí</a:t>
            </a:r>
            <a:endParaRPr lang="cs-CZ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Jsme nově členem Sdružení turistických oblastí (STO)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Výstava v OC Galerie Teplice od 6. – 31. 8. 2021. Výstava představuje Krušné hory, tradice, historii i současnost, jako tipy na výlet. Vystavené fotografie jsou s QR kódem, který odkáže přímo na webové stránky nebo mapy.cz, ještě jednáme o vánoční výstavě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 na otevření nové expozice Podkrušnohorského technického muzea 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Účast na online Národním workshopu o certifikaci „Cyklisté vítáni“, ČSKS a ekologických certifikacích v cestovním ruchu dne 21. července 2021, který probíhal v Brně.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Překlad webových stránek do německého jazyka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Spolupráce s HSRCH a vytipování míst pro 2 díly </a:t>
            </a:r>
            <a:r>
              <a:rPr lang="cs-CZ" sz="18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Cyklotoulek</a:t>
            </a: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projektu Cesty Krušnohořím   </a:t>
            </a: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89778B7-20D3-46FD-8F87-E292FEFD70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" r="11870"/>
          <a:stretch/>
        </p:blipFill>
        <p:spPr>
          <a:xfrm>
            <a:off x="7633251" y="1812711"/>
            <a:ext cx="4075044" cy="323257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1261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C4BA1-2BB0-4C1C-AA0A-901E094E8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563354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Plány na rok 2022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6981428-0DA2-4922-9F3C-5BA3A6D24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577008"/>
            <a:ext cx="10058400" cy="450573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cs-CZ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Připravujeme časopis Pohledy – Místa Krušných hor – méně známá místa v Krušných horách</a:t>
            </a:r>
          </a:p>
          <a:p>
            <a:pPr>
              <a:buClrTx/>
            </a:pPr>
            <a:r>
              <a:rPr lang="cs-CZ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Zahájení a ukončení turistické sezóny</a:t>
            </a:r>
          </a:p>
          <a:p>
            <a:pPr>
              <a:buClrTx/>
            </a:pPr>
            <a:r>
              <a:rPr lang="cs-CZ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Sheltery</a:t>
            </a: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 Krušných horách</a:t>
            </a:r>
          </a:p>
          <a:p>
            <a:pPr>
              <a:buClrTx/>
            </a:pP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Přeshraniční spolupráce</a:t>
            </a:r>
          </a:p>
          <a:p>
            <a:pPr>
              <a:buClrTx/>
            </a:pPr>
            <a:r>
              <a:rPr lang="cs-CZ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Motowander</a:t>
            </a:r>
            <a:r>
              <a:rPr lang="cs-CZ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 kempech</a:t>
            </a:r>
          </a:p>
          <a:p>
            <a:pPr>
              <a:buClrTx/>
            </a:pPr>
            <a:r>
              <a:rPr lang="cs-CZ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Setkání turistických informačních center včetně vzdělávacích programů pro zaměstnance TIC</a:t>
            </a:r>
          </a:p>
          <a:p>
            <a:pPr>
              <a:buClrTx/>
            </a:pPr>
            <a:r>
              <a:rPr lang="cs-CZ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Soutěže 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Krušnohorská NEJ ve spolupráci se SPO-NA</a:t>
            </a:r>
          </a:p>
          <a:p>
            <a:pPr lvl="1">
              <a:buClrTx/>
            </a:pPr>
            <a:r>
              <a:rPr lang="cs-CZ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Velká fotografická soutěž – ze které vzejde kalendář na další rok a nejoblíbenější fotografie z hlasování na FB</a:t>
            </a:r>
          </a:p>
          <a:p>
            <a:pPr>
              <a:buClrTx/>
            </a:pPr>
            <a:r>
              <a:rPr lang="cs-CZ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Presstripy</a:t>
            </a:r>
            <a:endParaRPr lang="cs-CZ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Tx/>
            </a:pPr>
            <a:r>
              <a:rPr lang="cs-CZ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Mapa běžkařských tras</a:t>
            </a:r>
          </a:p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2"/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1EB3350-B13D-49D8-8107-B39239A37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35" y="642594"/>
            <a:ext cx="1994451" cy="7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9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6C3C6A-E6C1-4479-BF97-D655DA910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5400" dirty="0">
                <a:solidFill>
                  <a:schemeClr val="bg1"/>
                </a:solidFill>
              </a:rPr>
              <a:t>Děkujeme za pozornost</a:t>
            </a:r>
            <a:br>
              <a:rPr lang="cs-CZ" sz="5400" dirty="0"/>
            </a:br>
            <a:endParaRPr lang="cs-CZ" sz="5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D304C43-ED20-4005-A592-075A07657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0290" y="3684104"/>
            <a:ext cx="2791419" cy="997957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3D60A4-51C2-40DC-A7C7-BC1C6E20E639}"/>
              </a:ext>
            </a:extLst>
          </p:cNvPr>
          <p:cNvSpPr txBox="1"/>
          <p:nvPr/>
        </p:nvSpPr>
        <p:spPr>
          <a:xfrm>
            <a:off x="4870172" y="5035826"/>
            <a:ext cx="2451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www.krusnehory.eu</a:t>
            </a:r>
          </a:p>
        </p:txBody>
      </p:sp>
    </p:spTree>
    <p:extLst>
      <p:ext uri="{BB962C8B-B14F-4D97-AF65-F5344CB8AC3E}">
        <p14:creationId xmlns:p14="http://schemas.microsoft.com/office/powerpoint/2010/main" val="1002230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Vlastní 3">
      <a:dk1>
        <a:sysClr val="windowText" lastClr="000000"/>
      </a:dk1>
      <a:lt1>
        <a:sysClr val="window" lastClr="FFFFFF"/>
      </a:lt1>
      <a:dk2>
        <a:srgbClr val="E0E8E4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392</TotalTime>
  <Words>738</Words>
  <Application>Microsoft Office PowerPoint</Application>
  <PresentationFormat>Širokoúhlá obrazovka</PresentationFormat>
  <Paragraphs>153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Savon</vt:lpstr>
      <vt:lpstr>Destinační agentura krušné hory o. p. s.</vt:lpstr>
      <vt:lpstr>Pravidelné činnosti</vt:lpstr>
      <vt:lpstr>Pravidelné činnosti</vt:lpstr>
      <vt:lpstr>Publikační činnost</vt:lpstr>
      <vt:lpstr>Mediální propagace</vt:lpstr>
      <vt:lpstr>Další činnosti DAKH</vt:lpstr>
      <vt:lpstr>Další činnosti DAKH</vt:lpstr>
      <vt:lpstr>Plány na rok 2022</vt:lpstr>
      <vt:lpstr>Děkujeme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Destinační agentura krušné hory o. p. s.</dc:title>
  <dc:creator>Eva Maříková</dc:creator>
  <cp:lastModifiedBy>Eva Maříková</cp:lastModifiedBy>
  <cp:revision>41</cp:revision>
  <dcterms:created xsi:type="dcterms:W3CDTF">2020-10-06T06:38:44Z</dcterms:created>
  <dcterms:modified xsi:type="dcterms:W3CDTF">2021-09-30T06:43:44Z</dcterms:modified>
</cp:coreProperties>
</file>